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5" r:id="rId6"/>
    <p:sldId id="263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6DA20-3085-4331-B3A3-E65CB37457C9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C7BA6B-F191-4C1C-916C-36D767227F68}">
      <dgm:prSet/>
      <dgm:spPr/>
      <dgm:t>
        <a:bodyPr/>
        <a:lstStyle/>
        <a:p>
          <a:r>
            <a:rPr lang="en-US" b="1"/>
            <a:t>Title:</a:t>
          </a:r>
          <a:r>
            <a:rPr lang="en-US"/>
            <a:t> Why Use Strategy Pattern &amp; SOLID Principles?</a:t>
          </a:r>
        </a:p>
      </dgm:t>
    </dgm:pt>
    <dgm:pt modelId="{0EAA5C5C-93CE-43B1-8F35-35812BC6CAE7}" type="parTrans" cxnId="{5603E98C-424E-42C5-A1EF-DEA574E6AE4E}">
      <dgm:prSet/>
      <dgm:spPr/>
      <dgm:t>
        <a:bodyPr/>
        <a:lstStyle/>
        <a:p>
          <a:endParaRPr lang="en-US"/>
        </a:p>
      </dgm:t>
    </dgm:pt>
    <dgm:pt modelId="{F0AE1793-3E5F-476D-B096-482594BE4CCA}" type="sibTrans" cxnId="{5603E98C-424E-42C5-A1EF-DEA574E6AE4E}">
      <dgm:prSet/>
      <dgm:spPr/>
      <dgm:t>
        <a:bodyPr/>
        <a:lstStyle/>
        <a:p>
          <a:endParaRPr lang="en-US"/>
        </a:p>
      </dgm:t>
    </dgm:pt>
    <dgm:pt modelId="{4CF6BEB4-5846-4E50-92A9-BDCF7C51EEE7}">
      <dgm:prSet/>
      <dgm:spPr/>
      <dgm:t>
        <a:bodyPr/>
        <a:lstStyle/>
        <a:p>
          <a:r>
            <a:rPr lang="en-US" b="1"/>
            <a:t>Content:</a:t>
          </a:r>
          <a:endParaRPr lang="en-US"/>
        </a:p>
      </dgm:t>
    </dgm:pt>
    <dgm:pt modelId="{08793880-EB56-4017-86B4-AE9D8FC6F669}" type="parTrans" cxnId="{75AA4D8E-F176-4C3D-BA02-D282D4BCECE6}">
      <dgm:prSet/>
      <dgm:spPr/>
      <dgm:t>
        <a:bodyPr/>
        <a:lstStyle/>
        <a:p>
          <a:endParaRPr lang="en-US"/>
        </a:p>
      </dgm:t>
    </dgm:pt>
    <dgm:pt modelId="{E3B18B3E-D657-4A66-9609-765E4F0B79B7}" type="sibTrans" cxnId="{75AA4D8E-F176-4C3D-BA02-D282D4BCECE6}">
      <dgm:prSet/>
      <dgm:spPr/>
      <dgm:t>
        <a:bodyPr/>
        <a:lstStyle/>
        <a:p>
          <a:endParaRPr lang="en-US"/>
        </a:p>
      </dgm:t>
    </dgm:pt>
    <dgm:pt modelId="{8ED8033D-DED1-466E-B3C3-7A0483DAD695}">
      <dgm:prSet/>
      <dgm:spPr/>
      <dgm:t>
        <a:bodyPr/>
        <a:lstStyle/>
        <a:p>
          <a:r>
            <a:rPr lang="en-US"/>
            <a:t>Easily switch between different algorithms (Potential Fields, Bug Algorithm, etc.)</a:t>
          </a:r>
        </a:p>
      </dgm:t>
    </dgm:pt>
    <dgm:pt modelId="{6BDFCC12-FB9D-4AF7-AD0E-7AFE01498C20}" type="parTrans" cxnId="{142E8541-F906-49E1-8CF7-C02E58EDA547}">
      <dgm:prSet/>
      <dgm:spPr/>
      <dgm:t>
        <a:bodyPr/>
        <a:lstStyle/>
        <a:p>
          <a:endParaRPr lang="en-US"/>
        </a:p>
      </dgm:t>
    </dgm:pt>
    <dgm:pt modelId="{31F9B3E6-AABA-4452-BB39-4DB6F4C05D1B}" type="sibTrans" cxnId="{142E8541-F906-49E1-8CF7-C02E58EDA547}">
      <dgm:prSet/>
      <dgm:spPr/>
      <dgm:t>
        <a:bodyPr/>
        <a:lstStyle/>
        <a:p>
          <a:endParaRPr lang="en-US"/>
        </a:p>
      </dgm:t>
    </dgm:pt>
    <dgm:pt modelId="{92D2912C-B184-4F4A-8421-F2A278058A5E}">
      <dgm:prSet/>
      <dgm:spPr/>
      <dgm:t>
        <a:bodyPr/>
        <a:lstStyle/>
        <a:p>
          <a:r>
            <a:rPr lang="en-US"/>
            <a:t>Maintain clean, modular, and testable code.</a:t>
          </a:r>
        </a:p>
      </dgm:t>
    </dgm:pt>
    <dgm:pt modelId="{ED8B0B01-B6E4-46F6-AFA0-4230B86F94C6}" type="parTrans" cxnId="{4FA3D6A8-83D6-40AA-A6A3-346D35009C03}">
      <dgm:prSet/>
      <dgm:spPr/>
      <dgm:t>
        <a:bodyPr/>
        <a:lstStyle/>
        <a:p>
          <a:endParaRPr lang="en-US"/>
        </a:p>
      </dgm:t>
    </dgm:pt>
    <dgm:pt modelId="{7695C13C-CAC2-45F6-8713-E522E1C2E8E6}" type="sibTrans" cxnId="{4FA3D6A8-83D6-40AA-A6A3-346D35009C03}">
      <dgm:prSet/>
      <dgm:spPr/>
      <dgm:t>
        <a:bodyPr/>
        <a:lstStyle/>
        <a:p>
          <a:endParaRPr lang="en-US"/>
        </a:p>
      </dgm:t>
    </dgm:pt>
    <dgm:pt modelId="{FCBBDF96-7B09-4C6B-B5D2-8818D4CF3EA7}">
      <dgm:prSet/>
      <dgm:spPr/>
      <dgm:t>
        <a:bodyPr/>
        <a:lstStyle/>
        <a:p>
          <a:r>
            <a:rPr lang="en-US"/>
            <a:t>Follow best software engineering practices:</a:t>
          </a:r>
        </a:p>
      </dgm:t>
    </dgm:pt>
    <dgm:pt modelId="{3AFC6606-48AE-4C2F-BFEF-50F9BCB6D3C9}" type="parTrans" cxnId="{5EC05FF7-4777-42BF-8582-474ADD135F5C}">
      <dgm:prSet/>
      <dgm:spPr/>
      <dgm:t>
        <a:bodyPr/>
        <a:lstStyle/>
        <a:p>
          <a:endParaRPr lang="en-US"/>
        </a:p>
      </dgm:t>
    </dgm:pt>
    <dgm:pt modelId="{DCB85BA1-EFB1-48FC-A932-ED3E91713D8A}" type="sibTrans" cxnId="{5EC05FF7-4777-42BF-8582-474ADD135F5C}">
      <dgm:prSet/>
      <dgm:spPr/>
      <dgm:t>
        <a:bodyPr/>
        <a:lstStyle/>
        <a:p>
          <a:endParaRPr lang="en-US"/>
        </a:p>
      </dgm:t>
    </dgm:pt>
    <dgm:pt modelId="{4625B371-7C6A-4C22-AFA9-B51E122D6ECC}">
      <dgm:prSet/>
      <dgm:spPr/>
      <dgm:t>
        <a:bodyPr/>
        <a:lstStyle/>
        <a:p>
          <a:r>
            <a:rPr lang="en-US"/>
            <a:t>Single Responsibility</a:t>
          </a:r>
        </a:p>
      </dgm:t>
    </dgm:pt>
    <dgm:pt modelId="{0A7AB254-F087-4DE5-83FE-2F0DD19F3CF9}" type="parTrans" cxnId="{EA3398D3-78A1-479F-BA2B-74ACFB117FA9}">
      <dgm:prSet/>
      <dgm:spPr/>
      <dgm:t>
        <a:bodyPr/>
        <a:lstStyle/>
        <a:p>
          <a:endParaRPr lang="en-US"/>
        </a:p>
      </dgm:t>
    </dgm:pt>
    <dgm:pt modelId="{60C5E17B-B998-4825-B1BF-E83CDF504A3B}" type="sibTrans" cxnId="{EA3398D3-78A1-479F-BA2B-74ACFB117FA9}">
      <dgm:prSet/>
      <dgm:spPr/>
      <dgm:t>
        <a:bodyPr/>
        <a:lstStyle/>
        <a:p>
          <a:endParaRPr lang="en-US"/>
        </a:p>
      </dgm:t>
    </dgm:pt>
    <dgm:pt modelId="{26AC6F25-0B94-4663-B33E-42F98F35993A}">
      <dgm:prSet/>
      <dgm:spPr/>
      <dgm:t>
        <a:bodyPr/>
        <a:lstStyle/>
        <a:p>
          <a:r>
            <a:rPr lang="en-US"/>
            <a:t>Open/Closed Principle</a:t>
          </a:r>
        </a:p>
      </dgm:t>
    </dgm:pt>
    <dgm:pt modelId="{54857AA2-533B-4DCC-A04C-8BFDEF3785B5}" type="parTrans" cxnId="{16B7764D-540E-4F10-85F4-258C406874D2}">
      <dgm:prSet/>
      <dgm:spPr/>
      <dgm:t>
        <a:bodyPr/>
        <a:lstStyle/>
        <a:p>
          <a:endParaRPr lang="en-US"/>
        </a:p>
      </dgm:t>
    </dgm:pt>
    <dgm:pt modelId="{4713FAFA-4FCC-465F-86FD-381852262EB4}" type="sibTrans" cxnId="{16B7764D-540E-4F10-85F4-258C406874D2}">
      <dgm:prSet/>
      <dgm:spPr/>
      <dgm:t>
        <a:bodyPr/>
        <a:lstStyle/>
        <a:p>
          <a:endParaRPr lang="en-US"/>
        </a:p>
      </dgm:t>
    </dgm:pt>
    <dgm:pt modelId="{C49BFA39-6BEC-4AEC-A470-DDF2BC97056E}">
      <dgm:prSet/>
      <dgm:spPr/>
      <dgm:t>
        <a:bodyPr/>
        <a:lstStyle/>
        <a:p>
          <a:r>
            <a:rPr lang="en-US"/>
            <a:t>Dependency Inversion</a:t>
          </a:r>
        </a:p>
      </dgm:t>
    </dgm:pt>
    <dgm:pt modelId="{40DEF05A-A917-470D-BD04-D88CA7000D57}" type="parTrans" cxnId="{2E6106B7-86C9-4CD5-8D90-681269794454}">
      <dgm:prSet/>
      <dgm:spPr/>
      <dgm:t>
        <a:bodyPr/>
        <a:lstStyle/>
        <a:p>
          <a:endParaRPr lang="en-US"/>
        </a:p>
      </dgm:t>
    </dgm:pt>
    <dgm:pt modelId="{18F8F63A-3048-48CC-90F2-BC8CF67019BB}" type="sibTrans" cxnId="{2E6106B7-86C9-4CD5-8D90-681269794454}">
      <dgm:prSet/>
      <dgm:spPr/>
      <dgm:t>
        <a:bodyPr/>
        <a:lstStyle/>
        <a:p>
          <a:endParaRPr lang="en-US"/>
        </a:p>
      </dgm:t>
    </dgm:pt>
    <dgm:pt modelId="{8DF99461-D6A8-4ABD-8155-E690F32FC902}" type="pres">
      <dgm:prSet presAssocID="{1B36DA20-3085-4331-B3A3-E65CB37457C9}" presName="Name0" presStyleCnt="0">
        <dgm:presLayoutVars>
          <dgm:dir/>
          <dgm:animLvl val="lvl"/>
          <dgm:resizeHandles val="exact"/>
        </dgm:presLayoutVars>
      </dgm:prSet>
      <dgm:spPr/>
    </dgm:pt>
    <dgm:pt modelId="{9CDCE1BD-15B7-42A0-9FFB-7CC5A7870F87}" type="pres">
      <dgm:prSet presAssocID="{4CF6BEB4-5846-4E50-92A9-BDCF7C51EEE7}" presName="boxAndChildren" presStyleCnt="0"/>
      <dgm:spPr/>
    </dgm:pt>
    <dgm:pt modelId="{F493AB45-6D0D-458C-B2C1-FB497AB5A5A6}" type="pres">
      <dgm:prSet presAssocID="{4CF6BEB4-5846-4E50-92A9-BDCF7C51EEE7}" presName="parentTextBox" presStyleLbl="alignNode1" presStyleIdx="0" presStyleCnt="2"/>
      <dgm:spPr/>
    </dgm:pt>
    <dgm:pt modelId="{E194EAB1-40A6-478B-922B-816F98863CFD}" type="pres">
      <dgm:prSet presAssocID="{4CF6BEB4-5846-4E50-92A9-BDCF7C51EEE7}" presName="descendantBox" presStyleLbl="bgAccFollowNode1" presStyleIdx="0" presStyleCnt="2"/>
      <dgm:spPr/>
    </dgm:pt>
    <dgm:pt modelId="{1CD0C7A1-F98D-466B-9F34-35D837EDF093}" type="pres">
      <dgm:prSet presAssocID="{F0AE1793-3E5F-476D-B096-482594BE4CCA}" presName="sp" presStyleCnt="0"/>
      <dgm:spPr/>
    </dgm:pt>
    <dgm:pt modelId="{B6F11976-ABE5-411F-83F8-4370D1B0B132}" type="pres">
      <dgm:prSet presAssocID="{3EC7BA6B-F191-4C1C-916C-36D767227F68}" presName="arrowAndChildren" presStyleCnt="0"/>
      <dgm:spPr/>
    </dgm:pt>
    <dgm:pt modelId="{49183D00-20EE-4B7D-9AA9-F66CDE714FFF}" type="pres">
      <dgm:prSet presAssocID="{3EC7BA6B-F191-4C1C-916C-36D767227F68}" presName="parentTextArrow" presStyleLbl="node1" presStyleIdx="0" presStyleCnt="1"/>
      <dgm:spPr/>
    </dgm:pt>
    <dgm:pt modelId="{1525BC6C-0CA3-45FA-A170-2F2F7AF8CF22}" type="pres">
      <dgm:prSet presAssocID="{3EC7BA6B-F191-4C1C-916C-36D767227F68}" presName="arrow" presStyleLbl="alignNode1" presStyleIdx="1" presStyleCnt="2"/>
      <dgm:spPr/>
    </dgm:pt>
    <dgm:pt modelId="{B965F0AF-3164-40A3-8D58-2A2A2756EB25}" type="pres">
      <dgm:prSet presAssocID="{3EC7BA6B-F191-4C1C-916C-36D767227F68}" presName="descendantArrow" presStyleLbl="bgAccFollowNode1" presStyleIdx="1" presStyleCnt="2"/>
      <dgm:spPr/>
    </dgm:pt>
  </dgm:ptLst>
  <dgm:cxnLst>
    <dgm:cxn modelId="{4A03FA09-EEA4-4DBD-BF8F-D2EE7A9968F6}" type="presOf" srcId="{3EC7BA6B-F191-4C1C-916C-36D767227F68}" destId="{1525BC6C-0CA3-45FA-A170-2F2F7AF8CF22}" srcOrd="1" destOrd="0" presId="urn:microsoft.com/office/officeart/2016/7/layout/VerticalDownArrowProcess"/>
    <dgm:cxn modelId="{77E81D10-EC7B-4329-A8B7-D4D0E5EE979B}" type="presOf" srcId="{C49BFA39-6BEC-4AEC-A470-DDF2BC97056E}" destId="{E194EAB1-40A6-478B-922B-816F98863CFD}" srcOrd="0" destOrd="5" presId="urn:microsoft.com/office/officeart/2016/7/layout/VerticalDownArrowProcess"/>
    <dgm:cxn modelId="{C59B753D-B46D-4344-BB4C-88BD44DA409F}" type="presOf" srcId="{3EC7BA6B-F191-4C1C-916C-36D767227F68}" destId="{49183D00-20EE-4B7D-9AA9-F66CDE714FFF}" srcOrd="0" destOrd="0" presId="urn:microsoft.com/office/officeart/2016/7/layout/VerticalDownArrowProcess"/>
    <dgm:cxn modelId="{142E8541-F906-49E1-8CF7-C02E58EDA547}" srcId="{4CF6BEB4-5846-4E50-92A9-BDCF7C51EEE7}" destId="{8ED8033D-DED1-466E-B3C3-7A0483DAD695}" srcOrd="0" destOrd="0" parTransId="{6BDFCC12-FB9D-4AF7-AD0E-7AFE01498C20}" sibTransId="{31F9B3E6-AABA-4452-BB39-4DB6F4C05D1B}"/>
    <dgm:cxn modelId="{67E25364-8509-497C-BEB2-FDAAD8C3FF8C}" type="presOf" srcId="{26AC6F25-0B94-4663-B33E-42F98F35993A}" destId="{E194EAB1-40A6-478B-922B-816F98863CFD}" srcOrd="0" destOrd="4" presId="urn:microsoft.com/office/officeart/2016/7/layout/VerticalDownArrowProcess"/>
    <dgm:cxn modelId="{16B7764D-540E-4F10-85F4-258C406874D2}" srcId="{FCBBDF96-7B09-4C6B-B5D2-8818D4CF3EA7}" destId="{26AC6F25-0B94-4663-B33E-42F98F35993A}" srcOrd="1" destOrd="0" parTransId="{54857AA2-533B-4DCC-A04C-8BFDEF3785B5}" sibTransId="{4713FAFA-4FCC-465F-86FD-381852262EB4}"/>
    <dgm:cxn modelId="{5603E98C-424E-42C5-A1EF-DEA574E6AE4E}" srcId="{1B36DA20-3085-4331-B3A3-E65CB37457C9}" destId="{3EC7BA6B-F191-4C1C-916C-36D767227F68}" srcOrd="0" destOrd="0" parTransId="{0EAA5C5C-93CE-43B1-8F35-35812BC6CAE7}" sibTransId="{F0AE1793-3E5F-476D-B096-482594BE4CCA}"/>
    <dgm:cxn modelId="{75AA4D8E-F176-4C3D-BA02-D282D4BCECE6}" srcId="{1B36DA20-3085-4331-B3A3-E65CB37457C9}" destId="{4CF6BEB4-5846-4E50-92A9-BDCF7C51EEE7}" srcOrd="1" destOrd="0" parTransId="{08793880-EB56-4017-86B4-AE9D8FC6F669}" sibTransId="{E3B18B3E-D657-4A66-9609-765E4F0B79B7}"/>
    <dgm:cxn modelId="{4DD6AC95-543A-4F52-9D99-06CDBEC1CD5F}" type="presOf" srcId="{1B36DA20-3085-4331-B3A3-E65CB37457C9}" destId="{8DF99461-D6A8-4ABD-8155-E690F32FC902}" srcOrd="0" destOrd="0" presId="urn:microsoft.com/office/officeart/2016/7/layout/VerticalDownArrowProcess"/>
    <dgm:cxn modelId="{5BAB699D-0ADF-482B-A0E8-8817CE3E1412}" type="presOf" srcId="{92D2912C-B184-4F4A-8421-F2A278058A5E}" destId="{E194EAB1-40A6-478B-922B-816F98863CFD}" srcOrd="0" destOrd="1" presId="urn:microsoft.com/office/officeart/2016/7/layout/VerticalDownArrowProcess"/>
    <dgm:cxn modelId="{18C5379E-2089-42BE-8A2C-25CFD44C713D}" type="presOf" srcId="{4CF6BEB4-5846-4E50-92A9-BDCF7C51EEE7}" destId="{F493AB45-6D0D-458C-B2C1-FB497AB5A5A6}" srcOrd="0" destOrd="0" presId="urn:microsoft.com/office/officeart/2016/7/layout/VerticalDownArrowProcess"/>
    <dgm:cxn modelId="{6CC9FB9F-3B1F-456D-A0C7-AAEDEAA7EDA5}" type="presOf" srcId="{8ED8033D-DED1-466E-B3C3-7A0483DAD695}" destId="{E194EAB1-40A6-478B-922B-816F98863CFD}" srcOrd="0" destOrd="0" presId="urn:microsoft.com/office/officeart/2016/7/layout/VerticalDownArrowProcess"/>
    <dgm:cxn modelId="{BA9776A0-D890-4E96-81E2-31A9B7D1B4C4}" type="presOf" srcId="{FCBBDF96-7B09-4C6B-B5D2-8818D4CF3EA7}" destId="{E194EAB1-40A6-478B-922B-816F98863CFD}" srcOrd="0" destOrd="2" presId="urn:microsoft.com/office/officeart/2016/7/layout/VerticalDownArrowProcess"/>
    <dgm:cxn modelId="{4FA3D6A8-83D6-40AA-A6A3-346D35009C03}" srcId="{4CF6BEB4-5846-4E50-92A9-BDCF7C51EEE7}" destId="{92D2912C-B184-4F4A-8421-F2A278058A5E}" srcOrd="1" destOrd="0" parTransId="{ED8B0B01-B6E4-46F6-AFA0-4230B86F94C6}" sibTransId="{7695C13C-CAC2-45F6-8713-E522E1C2E8E6}"/>
    <dgm:cxn modelId="{2E6106B7-86C9-4CD5-8D90-681269794454}" srcId="{FCBBDF96-7B09-4C6B-B5D2-8818D4CF3EA7}" destId="{C49BFA39-6BEC-4AEC-A470-DDF2BC97056E}" srcOrd="2" destOrd="0" parTransId="{40DEF05A-A917-470D-BD04-D88CA7000D57}" sibTransId="{18F8F63A-3048-48CC-90F2-BC8CF67019BB}"/>
    <dgm:cxn modelId="{EA3398D3-78A1-479F-BA2B-74ACFB117FA9}" srcId="{FCBBDF96-7B09-4C6B-B5D2-8818D4CF3EA7}" destId="{4625B371-7C6A-4C22-AFA9-B51E122D6ECC}" srcOrd="0" destOrd="0" parTransId="{0A7AB254-F087-4DE5-83FE-2F0DD19F3CF9}" sibTransId="{60C5E17B-B998-4825-B1BF-E83CDF504A3B}"/>
    <dgm:cxn modelId="{5EC05FF7-4777-42BF-8582-474ADD135F5C}" srcId="{4CF6BEB4-5846-4E50-92A9-BDCF7C51EEE7}" destId="{FCBBDF96-7B09-4C6B-B5D2-8818D4CF3EA7}" srcOrd="2" destOrd="0" parTransId="{3AFC6606-48AE-4C2F-BFEF-50F9BCB6D3C9}" sibTransId="{DCB85BA1-EFB1-48FC-A932-ED3E91713D8A}"/>
    <dgm:cxn modelId="{85E023F9-3028-452A-860D-749F83B47F0F}" type="presOf" srcId="{4625B371-7C6A-4C22-AFA9-B51E122D6ECC}" destId="{E194EAB1-40A6-478B-922B-816F98863CFD}" srcOrd="0" destOrd="3" presId="urn:microsoft.com/office/officeart/2016/7/layout/VerticalDownArrowProcess"/>
    <dgm:cxn modelId="{4C3C7679-85F8-44DA-AAD0-0351AF68A6B6}" type="presParOf" srcId="{8DF99461-D6A8-4ABD-8155-E690F32FC902}" destId="{9CDCE1BD-15B7-42A0-9FFB-7CC5A7870F87}" srcOrd="0" destOrd="0" presId="urn:microsoft.com/office/officeart/2016/7/layout/VerticalDownArrowProcess"/>
    <dgm:cxn modelId="{E1888248-18C2-4F9B-8E30-0C1EF0EAD8E4}" type="presParOf" srcId="{9CDCE1BD-15B7-42A0-9FFB-7CC5A7870F87}" destId="{F493AB45-6D0D-458C-B2C1-FB497AB5A5A6}" srcOrd="0" destOrd="0" presId="urn:microsoft.com/office/officeart/2016/7/layout/VerticalDownArrowProcess"/>
    <dgm:cxn modelId="{FF70636E-D559-485A-9FAD-6BD67BE2D43A}" type="presParOf" srcId="{9CDCE1BD-15B7-42A0-9FFB-7CC5A7870F87}" destId="{E194EAB1-40A6-478B-922B-816F98863CFD}" srcOrd="1" destOrd="0" presId="urn:microsoft.com/office/officeart/2016/7/layout/VerticalDownArrowProcess"/>
    <dgm:cxn modelId="{37F5E0FD-556A-4C43-A030-5001AF5E4CD2}" type="presParOf" srcId="{8DF99461-D6A8-4ABD-8155-E690F32FC902}" destId="{1CD0C7A1-F98D-466B-9F34-35D837EDF093}" srcOrd="1" destOrd="0" presId="urn:microsoft.com/office/officeart/2016/7/layout/VerticalDownArrowProcess"/>
    <dgm:cxn modelId="{5B93A8D4-6586-4CDB-B0E4-7E415D54C163}" type="presParOf" srcId="{8DF99461-D6A8-4ABD-8155-E690F32FC902}" destId="{B6F11976-ABE5-411F-83F8-4370D1B0B132}" srcOrd="2" destOrd="0" presId="urn:microsoft.com/office/officeart/2016/7/layout/VerticalDownArrowProcess"/>
    <dgm:cxn modelId="{3970BE21-4C85-4257-B602-ED1C67DD5907}" type="presParOf" srcId="{B6F11976-ABE5-411F-83F8-4370D1B0B132}" destId="{49183D00-20EE-4B7D-9AA9-F66CDE714FFF}" srcOrd="0" destOrd="0" presId="urn:microsoft.com/office/officeart/2016/7/layout/VerticalDownArrowProcess"/>
    <dgm:cxn modelId="{E0E33BCB-8444-4CB2-8AEA-7928E72C9D27}" type="presParOf" srcId="{B6F11976-ABE5-411F-83F8-4370D1B0B132}" destId="{1525BC6C-0CA3-45FA-A170-2F2F7AF8CF22}" srcOrd="1" destOrd="0" presId="urn:microsoft.com/office/officeart/2016/7/layout/VerticalDownArrowProcess"/>
    <dgm:cxn modelId="{5710FCC0-5AF0-4097-8327-DD20546DD83F}" type="presParOf" srcId="{B6F11976-ABE5-411F-83F8-4370D1B0B132}" destId="{B965F0AF-3164-40A3-8D58-2A2A2756EB2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19FB1C-F5B8-4A2A-B355-470BD9AF26E4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D265FFA-585F-416B-AE2E-F924F6AF97FA}">
      <dgm:prSet/>
      <dgm:spPr/>
      <dgm:t>
        <a:bodyPr/>
        <a:lstStyle/>
        <a:p>
          <a:r>
            <a:rPr lang="en-US"/>
            <a:t>Strategy Pattern StructureContent (diagram or bullet points):</a:t>
          </a:r>
        </a:p>
      </dgm:t>
    </dgm:pt>
    <dgm:pt modelId="{29FCD09D-A73B-4799-ADCD-5E5FA16FFF07}" type="parTrans" cxnId="{6787E2FE-30D0-4274-B9CF-F752F2C9B68D}">
      <dgm:prSet/>
      <dgm:spPr/>
      <dgm:t>
        <a:bodyPr/>
        <a:lstStyle/>
        <a:p>
          <a:endParaRPr lang="en-US"/>
        </a:p>
      </dgm:t>
    </dgm:pt>
    <dgm:pt modelId="{FC37EE00-CBBF-4554-82DC-4205002FE9A6}" type="sibTrans" cxnId="{6787E2FE-30D0-4274-B9CF-F752F2C9B68D}">
      <dgm:prSet/>
      <dgm:spPr/>
      <dgm:t>
        <a:bodyPr/>
        <a:lstStyle/>
        <a:p>
          <a:endParaRPr lang="en-US"/>
        </a:p>
      </dgm:t>
    </dgm:pt>
    <dgm:pt modelId="{5AAB698B-1EED-41C4-90D7-4F9D74E27970}">
      <dgm:prSet/>
      <dgm:spPr/>
      <dgm:t>
        <a:bodyPr/>
        <a:lstStyle/>
        <a:p>
          <a:r>
            <a:rPr lang="en-US"/>
            <a:t>Interface: ObstacleAvoidanceStrategy with method compute_velocity(sensor_data)</a:t>
          </a:r>
        </a:p>
      </dgm:t>
    </dgm:pt>
    <dgm:pt modelId="{B3470FF4-F7F7-4F4D-B62D-05DE63BAEB2B}" type="parTrans" cxnId="{A93B0C1E-0428-4A3A-9165-78140E41F4F3}">
      <dgm:prSet/>
      <dgm:spPr/>
      <dgm:t>
        <a:bodyPr/>
        <a:lstStyle/>
        <a:p>
          <a:endParaRPr lang="en-US"/>
        </a:p>
      </dgm:t>
    </dgm:pt>
    <dgm:pt modelId="{C6A53372-D289-48A9-83D8-DFFA6345AFDB}" type="sibTrans" cxnId="{A93B0C1E-0428-4A3A-9165-78140E41F4F3}">
      <dgm:prSet/>
      <dgm:spPr/>
      <dgm:t>
        <a:bodyPr/>
        <a:lstStyle/>
        <a:p>
          <a:endParaRPr lang="en-US"/>
        </a:p>
      </dgm:t>
    </dgm:pt>
    <dgm:pt modelId="{A68A4A00-E75F-4B5E-918E-DEED1F852C08}">
      <dgm:prSet/>
      <dgm:spPr/>
      <dgm:t>
        <a:bodyPr/>
        <a:lstStyle/>
        <a:p>
          <a:r>
            <a:rPr lang="en-US"/>
            <a:t>Concrete strategies: PotentialFieldsStrategy, BugAlgorithmStrategy, etc.</a:t>
          </a:r>
        </a:p>
      </dgm:t>
    </dgm:pt>
    <dgm:pt modelId="{18937B3C-5167-4CB4-838E-A45110C84B95}" type="parTrans" cxnId="{814701C2-77D1-4B5B-AC4B-1C1A1DD3E7AF}">
      <dgm:prSet/>
      <dgm:spPr/>
      <dgm:t>
        <a:bodyPr/>
        <a:lstStyle/>
        <a:p>
          <a:endParaRPr lang="en-US"/>
        </a:p>
      </dgm:t>
    </dgm:pt>
    <dgm:pt modelId="{5CA108A4-1F54-468C-995F-5C7123730E22}" type="sibTrans" cxnId="{814701C2-77D1-4B5B-AC4B-1C1A1DD3E7AF}">
      <dgm:prSet/>
      <dgm:spPr/>
      <dgm:t>
        <a:bodyPr/>
        <a:lstStyle/>
        <a:p>
          <a:endParaRPr lang="en-US"/>
        </a:p>
      </dgm:t>
    </dgm:pt>
    <dgm:pt modelId="{A547797A-1E10-4FC0-A632-AF5A3B25B2B7}">
      <dgm:prSet/>
      <dgm:spPr/>
      <dgm:t>
        <a:bodyPr/>
        <a:lstStyle/>
        <a:p>
          <a:r>
            <a:rPr lang="en-US"/>
            <a:t>Context: RobotController uses a strategy object.</a:t>
          </a:r>
        </a:p>
      </dgm:t>
    </dgm:pt>
    <dgm:pt modelId="{5DDA0223-4181-459B-B806-46746D8F0325}" type="parTrans" cxnId="{E80F71F2-0CDD-4FDE-AC79-E1CFB0FB770E}">
      <dgm:prSet/>
      <dgm:spPr/>
      <dgm:t>
        <a:bodyPr/>
        <a:lstStyle/>
        <a:p>
          <a:endParaRPr lang="en-US"/>
        </a:p>
      </dgm:t>
    </dgm:pt>
    <dgm:pt modelId="{207D3211-EAFB-4BE5-A249-2C04E2BA30DC}" type="sibTrans" cxnId="{E80F71F2-0CDD-4FDE-AC79-E1CFB0FB770E}">
      <dgm:prSet/>
      <dgm:spPr/>
      <dgm:t>
        <a:bodyPr/>
        <a:lstStyle/>
        <a:p>
          <a:endParaRPr lang="en-US"/>
        </a:p>
      </dgm:t>
    </dgm:pt>
    <dgm:pt modelId="{3AE6B357-7853-4A0B-9AE3-5DC09D07D955}" type="pres">
      <dgm:prSet presAssocID="{C919FB1C-F5B8-4A2A-B355-470BD9AF26E4}" presName="Name0" presStyleCnt="0">
        <dgm:presLayoutVars>
          <dgm:dir/>
          <dgm:animLvl val="lvl"/>
          <dgm:resizeHandles val="exact"/>
        </dgm:presLayoutVars>
      </dgm:prSet>
      <dgm:spPr/>
    </dgm:pt>
    <dgm:pt modelId="{077CAFBE-7170-4C90-91D2-2A76EC79702B}" type="pres">
      <dgm:prSet presAssocID="{6D265FFA-585F-416B-AE2E-F924F6AF97FA}" presName="linNode" presStyleCnt="0"/>
      <dgm:spPr/>
    </dgm:pt>
    <dgm:pt modelId="{2ADED1C3-5B99-4031-AA70-3F2D722C2207}" type="pres">
      <dgm:prSet presAssocID="{6D265FFA-585F-416B-AE2E-F924F6AF97FA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EB9C99D1-F36F-4CE9-9B04-503894D3AC7C}" type="pres">
      <dgm:prSet presAssocID="{6D265FFA-585F-416B-AE2E-F924F6AF97FA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507FF202-D7CA-4E1D-B697-2B3403ABF2D2}" type="presOf" srcId="{6D265FFA-585F-416B-AE2E-F924F6AF97FA}" destId="{2ADED1C3-5B99-4031-AA70-3F2D722C2207}" srcOrd="0" destOrd="0" presId="urn:microsoft.com/office/officeart/2005/8/layout/vList5"/>
    <dgm:cxn modelId="{B1991511-B3A8-4C23-BB82-5A7AC2B596D0}" type="presOf" srcId="{A547797A-1E10-4FC0-A632-AF5A3B25B2B7}" destId="{EB9C99D1-F36F-4CE9-9B04-503894D3AC7C}" srcOrd="0" destOrd="2" presId="urn:microsoft.com/office/officeart/2005/8/layout/vList5"/>
    <dgm:cxn modelId="{A93B0C1E-0428-4A3A-9165-78140E41F4F3}" srcId="{6D265FFA-585F-416B-AE2E-F924F6AF97FA}" destId="{5AAB698B-1EED-41C4-90D7-4F9D74E27970}" srcOrd="0" destOrd="0" parTransId="{B3470FF4-F7F7-4F4D-B62D-05DE63BAEB2B}" sibTransId="{C6A53372-D289-48A9-83D8-DFFA6345AFDB}"/>
    <dgm:cxn modelId="{BC6CF258-2AF4-49B8-883D-39782E5CD42C}" type="presOf" srcId="{5AAB698B-1EED-41C4-90D7-4F9D74E27970}" destId="{EB9C99D1-F36F-4CE9-9B04-503894D3AC7C}" srcOrd="0" destOrd="0" presId="urn:microsoft.com/office/officeart/2005/8/layout/vList5"/>
    <dgm:cxn modelId="{3F5E9F8E-5D8C-46F2-80F5-9EBB2BDC11E1}" type="presOf" srcId="{C919FB1C-F5B8-4A2A-B355-470BD9AF26E4}" destId="{3AE6B357-7853-4A0B-9AE3-5DC09D07D955}" srcOrd="0" destOrd="0" presId="urn:microsoft.com/office/officeart/2005/8/layout/vList5"/>
    <dgm:cxn modelId="{FB8605AD-BA2F-4D9B-9D5A-800896179EBC}" type="presOf" srcId="{A68A4A00-E75F-4B5E-918E-DEED1F852C08}" destId="{EB9C99D1-F36F-4CE9-9B04-503894D3AC7C}" srcOrd="0" destOrd="1" presId="urn:microsoft.com/office/officeart/2005/8/layout/vList5"/>
    <dgm:cxn modelId="{814701C2-77D1-4B5B-AC4B-1C1A1DD3E7AF}" srcId="{6D265FFA-585F-416B-AE2E-F924F6AF97FA}" destId="{A68A4A00-E75F-4B5E-918E-DEED1F852C08}" srcOrd="1" destOrd="0" parTransId="{18937B3C-5167-4CB4-838E-A45110C84B95}" sibTransId="{5CA108A4-1F54-468C-995F-5C7123730E22}"/>
    <dgm:cxn modelId="{E80F71F2-0CDD-4FDE-AC79-E1CFB0FB770E}" srcId="{6D265FFA-585F-416B-AE2E-F924F6AF97FA}" destId="{A547797A-1E10-4FC0-A632-AF5A3B25B2B7}" srcOrd="2" destOrd="0" parTransId="{5DDA0223-4181-459B-B806-46746D8F0325}" sibTransId="{207D3211-EAFB-4BE5-A249-2C04E2BA30DC}"/>
    <dgm:cxn modelId="{6787E2FE-30D0-4274-B9CF-F752F2C9B68D}" srcId="{C919FB1C-F5B8-4A2A-B355-470BD9AF26E4}" destId="{6D265FFA-585F-416B-AE2E-F924F6AF97FA}" srcOrd="0" destOrd="0" parTransId="{29FCD09D-A73B-4799-ADCD-5E5FA16FFF07}" sibTransId="{FC37EE00-CBBF-4554-82DC-4205002FE9A6}"/>
    <dgm:cxn modelId="{A1461B70-B6B3-44FC-AFF1-85A09AFE98DD}" type="presParOf" srcId="{3AE6B357-7853-4A0B-9AE3-5DC09D07D955}" destId="{077CAFBE-7170-4C90-91D2-2A76EC79702B}" srcOrd="0" destOrd="0" presId="urn:microsoft.com/office/officeart/2005/8/layout/vList5"/>
    <dgm:cxn modelId="{63839A15-3914-4328-A965-15D07E94CB91}" type="presParOf" srcId="{077CAFBE-7170-4C90-91D2-2A76EC79702B}" destId="{2ADED1C3-5B99-4031-AA70-3F2D722C2207}" srcOrd="0" destOrd="0" presId="urn:microsoft.com/office/officeart/2005/8/layout/vList5"/>
    <dgm:cxn modelId="{DE6FB5FA-235D-40BD-B4B8-7213301257EA}" type="presParOf" srcId="{077CAFBE-7170-4C90-91D2-2A76EC79702B}" destId="{EB9C99D1-F36F-4CE9-9B04-503894D3AC7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D3A074-299B-4024-AEEF-17AB4931D98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80A828-09CC-4527-9F35-F5EE91651B9E}">
      <dgm:prSet/>
      <dgm:spPr/>
      <dgm:t>
        <a:bodyPr/>
        <a:lstStyle/>
        <a:p>
          <a:r>
            <a:rPr lang="en-US"/>
            <a:t>Project Implementation DetailsContent:</a:t>
          </a:r>
        </a:p>
      </dgm:t>
    </dgm:pt>
    <dgm:pt modelId="{0BB4C862-463A-430F-A540-39E02A038833}" type="parTrans" cxnId="{CB3171BC-8941-45DB-B81A-6DA852008448}">
      <dgm:prSet/>
      <dgm:spPr/>
      <dgm:t>
        <a:bodyPr/>
        <a:lstStyle/>
        <a:p>
          <a:endParaRPr lang="en-US"/>
        </a:p>
      </dgm:t>
    </dgm:pt>
    <dgm:pt modelId="{FC5C4DF1-B404-4A83-90FA-8B0E418DDFBC}" type="sibTrans" cxnId="{CB3171BC-8941-45DB-B81A-6DA852008448}">
      <dgm:prSet/>
      <dgm:spPr/>
      <dgm:t>
        <a:bodyPr/>
        <a:lstStyle/>
        <a:p>
          <a:endParaRPr lang="en-US"/>
        </a:p>
      </dgm:t>
    </dgm:pt>
    <dgm:pt modelId="{11F7F943-180D-4C52-975F-615386B3B7F6}">
      <dgm:prSet/>
      <dgm:spPr/>
      <dgm:t>
        <a:bodyPr/>
        <a:lstStyle/>
        <a:p>
          <a:r>
            <a:rPr lang="en-US"/>
            <a:t>ROS2 package structure: modular src/ folder.</a:t>
          </a:r>
        </a:p>
      </dgm:t>
    </dgm:pt>
    <dgm:pt modelId="{821FB130-A01E-49DA-85E1-5D3F879DF35E}" type="parTrans" cxnId="{807739AE-7BAA-4E71-BAD9-21E213B50A57}">
      <dgm:prSet/>
      <dgm:spPr/>
      <dgm:t>
        <a:bodyPr/>
        <a:lstStyle/>
        <a:p>
          <a:endParaRPr lang="en-US"/>
        </a:p>
      </dgm:t>
    </dgm:pt>
    <dgm:pt modelId="{62B0DE6E-528D-4B51-BB1C-93B84208B130}" type="sibTrans" cxnId="{807739AE-7BAA-4E71-BAD9-21E213B50A57}">
      <dgm:prSet/>
      <dgm:spPr/>
      <dgm:t>
        <a:bodyPr/>
        <a:lstStyle/>
        <a:p>
          <a:endParaRPr lang="en-US"/>
        </a:p>
      </dgm:t>
    </dgm:pt>
    <dgm:pt modelId="{3218BE28-5F26-4FD4-B46F-450D8D0E8647}">
      <dgm:prSet/>
      <dgm:spPr/>
      <dgm:t>
        <a:bodyPr/>
        <a:lstStyle/>
        <a:p>
          <a:r>
            <a:rPr lang="en-US"/>
            <a:t>Use of Python and ROS2 nodes for sensor data and command publishing.</a:t>
          </a:r>
        </a:p>
      </dgm:t>
    </dgm:pt>
    <dgm:pt modelId="{B18C2754-1BB2-4F28-B890-E184C9967FE9}" type="parTrans" cxnId="{35E4008D-0668-4D6A-B569-92ED8C32684B}">
      <dgm:prSet/>
      <dgm:spPr/>
      <dgm:t>
        <a:bodyPr/>
        <a:lstStyle/>
        <a:p>
          <a:endParaRPr lang="en-US"/>
        </a:p>
      </dgm:t>
    </dgm:pt>
    <dgm:pt modelId="{46E410A9-63CA-477F-90ED-F194BE4843A1}" type="sibTrans" cxnId="{35E4008D-0668-4D6A-B569-92ED8C32684B}">
      <dgm:prSet/>
      <dgm:spPr/>
      <dgm:t>
        <a:bodyPr/>
        <a:lstStyle/>
        <a:p>
          <a:endParaRPr lang="en-US"/>
        </a:p>
      </dgm:t>
    </dgm:pt>
    <dgm:pt modelId="{1728D97D-4035-4EAA-8848-78FE704F36F9}">
      <dgm:prSet/>
      <dgm:spPr/>
      <dgm:t>
        <a:bodyPr/>
        <a:lstStyle/>
        <a:p>
          <a:r>
            <a:rPr lang="en-US"/>
            <a:t>Ability to switch strategies via ROS2 parameters or config.</a:t>
          </a:r>
        </a:p>
      </dgm:t>
    </dgm:pt>
    <dgm:pt modelId="{FAEEC197-3907-48C0-9C0E-73BE3AEF69C5}" type="parTrans" cxnId="{EABC3312-E71A-48C5-BEF9-5870548D4343}">
      <dgm:prSet/>
      <dgm:spPr/>
      <dgm:t>
        <a:bodyPr/>
        <a:lstStyle/>
        <a:p>
          <a:endParaRPr lang="en-US"/>
        </a:p>
      </dgm:t>
    </dgm:pt>
    <dgm:pt modelId="{DF703C0C-23B3-4ECA-BC78-03D6818B8910}" type="sibTrans" cxnId="{EABC3312-E71A-48C5-BEF9-5870548D4343}">
      <dgm:prSet/>
      <dgm:spPr/>
      <dgm:t>
        <a:bodyPr/>
        <a:lstStyle/>
        <a:p>
          <a:endParaRPr lang="en-US"/>
        </a:p>
      </dgm:t>
    </dgm:pt>
    <dgm:pt modelId="{E75E2F81-21A4-4906-9A6D-6D6AF269E401}" type="pres">
      <dgm:prSet presAssocID="{A9D3A074-299B-4024-AEEF-17AB4931D98B}" presName="linear" presStyleCnt="0">
        <dgm:presLayoutVars>
          <dgm:animLvl val="lvl"/>
          <dgm:resizeHandles val="exact"/>
        </dgm:presLayoutVars>
      </dgm:prSet>
      <dgm:spPr/>
    </dgm:pt>
    <dgm:pt modelId="{60D7C86A-3552-414F-AF55-2087A134BD8C}" type="pres">
      <dgm:prSet presAssocID="{B780A828-09CC-4527-9F35-F5EE91651B9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E2E337D-16C5-4C11-AED1-F009BF80572F}" type="pres">
      <dgm:prSet presAssocID="{B780A828-09CC-4527-9F35-F5EE91651B9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F296304-F119-4656-B820-64316BB73522}" type="presOf" srcId="{3218BE28-5F26-4FD4-B46F-450D8D0E8647}" destId="{DE2E337D-16C5-4C11-AED1-F009BF80572F}" srcOrd="0" destOrd="1" presId="urn:microsoft.com/office/officeart/2005/8/layout/vList2"/>
    <dgm:cxn modelId="{EABC3312-E71A-48C5-BEF9-5870548D4343}" srcId="{B780A828-09CC-4527-9F35-F5EE91651B9E}" destId="{1728D97D-4035-4EAA-8848-78FE704F36F9}" srcOrd="2" destOrd="0" parTransId="{FAEEC197-3907-48C0-9C0E-73BE3AEF69C5}" sibTransId="{DF703C0C-23B3-4ECA-BC78-03D6818B8910}"/>
    <dgm:cxn modelId="{AA6ADD3A-6F59-41E4-84B8-76AB7D3703DD}" type="presOf" srcId="{11F7F943-180D-4C52-975F-615386B3B7F6}" destId="{DE2E337D-16C5-4C11-AED1-F009BF80572F}" srcOrd="0" destOrd="0" presId="urn:microsoft.com/office/officeart/2005/8/layout/vList2"/>
    <dgm:cxn modelId="{E9419956-C084-4C86-99D8-94D2E25696DF}" type="presOf" srcId="{1728D97D-4035-4EAA-8848-78FE704F36F9}" destId="{DE2E337D-16C5-4C11-AED1-F009BF80572F}" srcOrd="0" destOrd="2" presId="urn:microsoft.com/office/officeart/2005/8/layout/vList2"/>
    <dgm:cxn modelId="{35E4008D-0668-4D6A-B569-92ED8C32684B}" srcId="{B780A828-09CC-4527-9F35-F5EE91651B9E}" destId="{3218BE28-5F26-4FD4-B46F-450D8D0E8647}" srcOrd="1" destOrd="0" parTransId="{B18C2754-1BB2-4F28-B890-E184C9967FE9}" sibTransId="{46E410A9-63CA-477F-90ED-F194BE4843A1}"/>
    <dgm:cxn modelId="{3147B8A8-BFCD-492B-B79A-043663CDD897}" type="presOf" srcId="{B780A828-09CC-4527-9F35-F5EE91651B9E}" destId="{60D7C86A-3552-414F-AF55-2087A134BD8C}" srcOrd="0" destOrd="0" presId="urn:microsoft.com/office/officeart/2005/8/layout/vList2"/>
    <dgm:cxn modelId="{807739AE-7BAA-4E71-BAD9-21E213B50A57}" srcId="{B780A828-09CC-4527-9F35-F5EE91651B9E}" destId="{11F7F943-180D-4C52-975F-615386B3B7F6}" srcOrd="0" destOrd="0" parTransId="{821FB130-A01E-49DA-85E1-5D3F879DF35E}" sibTransId="{62B0DE6E-528D-4B51-BB1C-93B84208B130}"/>
    <dgm:cxn modelId="{CB3171BC-8941-45DB-B81A-6DA852008448}" srcId="{A9D3A074-299B-4024-AEEF-17AB4931D98B}" destId="{B780A828-09CC-4527-9F35-F5EE91651B9E}" srcOrd="0" destOrd="0" parTransId="{0BB4C862-463A-430F-A540-39E02A038833}" sibTransId="{FC5C4DF1-B404-4A83-90FA-8B0E418DDFBC}"/>
    <dgm:cxn modelId="{A24CB5C1-AB8C-43BB-8D3C-F281D63B71A7}" type="presOf" srcId="{A9D3A074-299B-4024-AEEF-17AB4931D98B}" destId="{E75E2F81-21A4-4906-9A6D-6D6AF269E401}" srcOrd="0" destOrd="0" presId="urn:microsoft.com/office/officeart/2005/8/layout/vList2"/>
    <dgm:cxn modelId="{A34B0214-81FD-484D-928F-AB14118F8E1D}" type="presParOf" srcId="{E75E2F81-21A4-4906-9A6D-6D6AF269E401}" destId="{60D7C86A-3552-414F-AF55-2087A134BD8C}" srcOrd="0" destOrd="0" presId="urn:microsoft.com/office/officeart/2005/8/layout/vList2"/>
    <dgm:cxn modelId="{5E4AE2D7-B9AD-4B06-B2E7-E0B673B77BEE}" type="presParOf" srcId="{E75E2F81-21A4-4906-9A6D-6D6AF269E401}" destId="{DE2E337D-16C5-4C11-AED1-F009BF80572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386203-BDC5-4445-9F32-2CF02D3A254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9F20DC8-5D70-4D40-8F62-1AC6F84406B8}">
      <dgm:prSet/>
      <dgm:spPr/>
      <dgm:t>
        <a:bodyPr/>
        <a:lstStyle/>
        <a:p>
          <a:r>
            <a:rPr lang="en-US"/>
            <a:t>Results and Next Steps</a:t>
          </a:r>
        </a:p>
      </dgm:t>
    </dgm:pt>
    <dgm:pt modelId="{5CF87258-6039-498D-94B9-8A294485DD8B}" type="parTrans" cxnId="{0D91FA7B-B18F-4863-B598-C3C4FDCD487B}">
      <dgm:prSet/>
      <dgm:spPr/>
      <dgm:t>
        <a:bodyPr/>
        <a:lstStyle/>
        <a:p>
          <a:endParaRPr lang="en-US"/>
        </a:p>
      </dgm:t>
    </dgm:pt>
    <dgm:pt modelId="{76F0C589-98A8-4615-9B9A-F57C2EF25BA7}" type="sibTrans" cxnId="{0D91FA7B-B18F-4863-B598-C3C4FDCD487B}">
      <dgm:prSet/>
      <dgm:spPr/>
      <dgm:t>
        <a:bodyPr/>
        <a:lstStyle/>
        <a:p>
          <a:endParaRPr lang="en-US"/>
        </a:p>
      </dgm:t>
    </dgm:pt>
    <dgm:pt modelId="{B3024876-C811-4681-914B-6E7B44EC68CE}">
      <dgm:prSet/>
      <dgm:spPr/>
      <dgm:t>
        <a:bodyPr/>
        <a:lstStyle/>
        <a:p>
          <a:r>
            <a:rPr lang="en-US" b="1"/>
            <a:t>Content:</a:t>
          </a:r>
          <a:endParaRPr lang="en-US"/>
        </a:p>
      </dgm:t>
    </dgm:pt>
    <dgm:pt modelId="{92686731-24DA-4941-98EB-F97982734C1F}" type="parTrans" cxnId="{829A94C0-F8F5-4C25-A213-165110A5B8FF}">
      <dgm:prSet/>
      <dgm:spPr/>
      <dgm:t>
        <a:bodyPr/>
        <a:lstStyle/>
        <a:p>
          <a:endParaRPr lang="en-US"/>
        </a:p>
      </dgm:t>
    </dgm:pt>
    <dgm:pt modelId="{1C96CA4B-A1CF-4F9F-9722-DF3654C4B52A}" type="sibTrans" cxnId="{829A94C0-F8F5-4C25-A213-165110A5B8FF}">
      <dgm:prSet/>
      <dgm:spPr/>
      <dgm:t>
        <a:bodyPr/>
        <a:lstStyle/>
        <a:p>
          <a:endParaRPr lang="en-US"/>
        </a:p>
      </dgm:t>
    </dgm:pt>
    <dgm:pt modelId="{1F9188DB-7846-43F7-BF96-C2F97E3F3AF5}">
      <dgm:prSet/>
      <dgm:spPr/>
      <dgm:t>
        <a:bodyPr/>
        <a:lstStyle/>
        <a:p>
          <a:r>
            <a:rPr lang="en-US"/>
            <a:t>Successfully switched between algorithms in simulation.</a:t>
          </a:r>
        </a:p>
      </dgm:t>
    </dgm:pt>
    <dgm:pt modelId="{47A0FF03-5B64-409A-AED9-3EC0C61C1A60}" type="parTrans" cxnId="{A4D8ECFB-BA74-4AEB-A584-4D97A78E9297}">
      <dgm:prSet/>
      <dgm:spPr/>
      <dgm:t>
        <a:bodyPr/>
        <a:lstStyle/>
        <a:p>
          <a:endParaRPr lang="en-US"/>
        </a:p>
      </dgm:t>
    </dgm:pt>
    <dgm:pt modelId="{11235205-8A7E-4446-AC0B-BA078FD5A40E}" type="sibTrans" cxnId="{A4D8ECFB-BA74-4AEB-A584-4D97A78E9297}">
      <dgm:prSet/>
      <dgm:spPr/>
      <dgm:t>
        <a:bodyPr/>
        <a:lstStyle/>
        <a:p>
          <a:endParaRPr lang="en-US"/>
        </a:p>
      </dgm:t>
    </dgm:pt>
    <dgm:pt modelId="{75E07D3C-459C-420D-BE05-67D1BA6E9C88}">
      <dgm:prSet/>
      <dgm:spPr/>
      <dgm:t>
        <a:bodyPr/>
        <a:lstStyle/>
        <a:p>
          <a:r>
            <a:rPr lang="en-US"/>
            <a:t>Smooth obstacle avoidance demonstrated with lidar input.</a:t>
          </a:r>
        </a:p>
      </dgm:t>
    </dgm:pt>
    <dgm:pt modelId="{879BF224-8FB9-475A-A35A-880800EAF43A}" type="parTrans" cxnId="{830A5B30-1A3B-42F9-84FF-329C98E52357}">
      <dgm:prSet/>
      <dgm:spPr/>
      <dgm:t>
        <a:bodyPr/>
        <a:lstStyle/>
        <a:p>
          <a:endParaRPr lang="en-US"/>
        </a:p>
      </dgm:t>
    </dgm:pt>
    <dgm:pt modelId="{A229BA32-8D5E-43DD-B78C-541CAC907D37}" type="sibTrans" cxnId="{830A5B30-1A3B-42F9-84FF-329C98E52357}">
      <dgm:prSet/>
      <dgm:spPr/>
      <dgm:t>
        <a:bodyPr/>
        <a:lstStyle/>
        <a:p>
          <a:endParaRPr lang="en-US"/>
        </a:p>
      </dgm:t>
    </dgm:pt>
    <dgm:pt modelId="{15014536-CD04-476C-9397-A8107ECE880C}">
      <dgm:prSet/>
      <dgm:spPr/>
      <dgm:t>
        <a:bodyPr/>
        <a:lstStyle/>
        <a:p>
          <a:r>
            <a:rPr lang="en-US"/>
            <a:t>Future plans:</a:t>
          </a:r>
        </a:p>
      </dgm:t>
    </dgm:pt>
    <dgm:pt modelId="{A713972F-A32B-4425-9452-63995C67B0DA}" type="parTrans" cxnId="{682A4FED-A7EB-46E0-978C-DFBE1CF2685F}">
      <dgm:prSet/>
      <dgm:spPr/>
      <dgm:t>
        <a:bodyPr/>
        <a:lstStyle/>
        <a:p>
          <a:endParaRPr lang="en-US"/>
        </a:p>
      </dgm:t>
    </dgm:pt>
    <dgm:pt modelId="{36228396-6847-4367-9187-AEFF54F6FE9C}" type="sibTrans" cxnId="{682A4FED-A7EB-46E0-978C-DFBE1CF2685F}">
      <dgm:prSet/>
      <dgm:spPr/>
      <dgm:t>
        <a:bodyPr/>
        <a:lstStyle/>
        <a:p>
          <a:endParaRPr lang="en-US"/>
        </a:p>
      </dgm:t>
    </dgm:pt>
    <dgm:pt modelId="{908DD009-A9DA-4BA8-AC8E-B78F4D76DEDE}">
      <dgm:prSet/>
      <dgm:spPr/>
      <dgm:t>
        <a:bodyPr/>
        <a:lstStyle/>
        <a:p>
          <a:r>
            <a:rPr lang="en-US"/>
            <a:t>Add more strategies (VFH, Dynamic Window Approach).</a:t>
          </a:r>
        </a:p>
      </dgm:t>
    </dgm:pt>
    <dgm:pt modelId="{7B710DFA-10E3-442B-A37E-C525D727E182}" type="parTrans" cxnId="{23EAD5CA-E35E-4E0C-8CC4-543F64CA0E75}">
      <dgm:prSet/>
      <dgm:spPr/>
      <dgm:t>
        <a:bodyPr/>
        <a:lstStyle/>
        <a:p>
          <a:endParaRPr lang="en-US"/>
        </a:p>
      </dgm:t>
    </dgm:pt>
    <dgm:pt modelId="{DFCB9B59-9DCD-4289-A369-2406DE1FECF1}" type="sibTrans" cxnId="{23EAD5CA-E35E-4E0C-8CC4-543F64CA0E75}">
      <dgm:prSet/>
      <dgm:spPr/>
      <dgm:t>
        <a:bodyPr/>
        <a:lstStyle/>
        <a:p>
          <a:endParaRPr lang="en-US"/>
        </a:p>
      </dgm:t>
    </dgm:pt>
    <dgm:pt modelId="{6C8B2FED-6053-49F8-BA12-3A6CF1C58357}">
      <dgm:prSet/>
      <dgm:spPr/>
      <dgm:t>
        <a:bodyPr/>
        <a:lstStyle/>
        <a:p>
          <a:r>
            <a:rPr lang="en-US"/>
            <a:t>Integrate real robot testing.</a:t>
          </a:r>
        </a:p>
      </dgm:t>
    </dgm:pt>
    <dgm:pt modelId="{968041D9-15E9-423D-AC93-A30FAD35465C}" type="parTrans" cxnId="{E2C407A0-26D1-4D4B-A00D-272F44C30291}">
      <dgm:prSet/>
      <dgm:spPr/>
      <dgm:t>
        <a:bodyPr/>
        <a:lstStyle/>
        <a:p>
          <a:endParaRPr lang="en-US"/>
        </a:p>
      </dgm:t>
    </dgm:pt>
    <dgm:pt modelId="{1BDF23E7-7B26-431D-9A1E-BFA0D097F5E3}" type="sibTrans" cxnId="{E2C407A0-26D1-4D4B-A00D-272F44C30291}">
      <dgm:prSet/>
      <dgm:spPr/>
      <dgm:t>
        <a:bodyPr/>
        <a:lstStyle/>
        <a:p>
          <a:endParaRPr lang="en-US"/>
        </a:p>
      </dgm:t>
    </dgm:pt>
    <dgm:pt modelId="{EC8DF74A-665F-4EEE-A774-A5D80A7DE6CD}">
      <dgm:prSet/>
      <dgm:spPr/>
      <dgm:t>
        <a:bodyPr/>
        <a:lstStyle/>
        <a:p>
          <a:r>
            <a:rPr lang="en-US"/>
            <a:t>Enhance modularity with plugin-based architecture.</a:t>
          </a:r>
        </a:p>
      </dgm:t>
    </dgm:pt>
    <dgm:pt modelId="{3AC7F327-7116-48C1-B53E-9CAD2DE77AC5}" type="parTrans" cxnId="{333BFD35-57D7-4C68-AE77-91F3E534366D}">
      <dgm:prSet/>
      <dgm:spPr/>
      <dgm:t>
        <a:bodyPr/>
        <a:lstStyle/>
        <a:p>
          <a:endParaRPr lang="en-US"/>
        </a:p>
      </dgm:t>
    </dgm:pt>
    <dgm:pt modelId="{5CFFB040-7C9D-4AC6-AD2D-B5831D1168BF}" type="sibTrans" cxnId="{333BFD35-57D7-4C68-AE77-91F3E534366D}">
      <dgm:prSet/>
      <dgm:spPr/>
      <dgm:t>
        <a:bodyPr/>
        <a:lstStyle/>
        <a:p>
          <a:endParaRPr lang="en-US"/>
        </a:p>
      </dgm:t>
    </dgm:pt>
    <dgm:pt modelId="{636268C3-C0F0-42C3-B48B-C707CAFEDCCF}" type="pres">
      <dgm:prSet presAssocID="{C3386203-BDC5-4445-9F32-2CF02D3A2548}" presName="linear" presStyleCnt="0">
        <dgm:presLayoutVars>
          <dgm:animLvl val="lvl"/>
          <dgm:resizeHandles val="exact"/>
        </dgm:presLayoutVars>
      </dgm:prSet>
      <dgm:spPr/>
    </dgm:pt>
    <dgm:pt modelId="{F3AC8B5A-F70D-4A02-99CE-70E2410E7E51}" type="pres">
      <dgm:prSet presAssocID="{C9F20DC8-5D70-4D40-8F62-1AC6F84406B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C39A83B-2484-4F9D-8FB4-B76D92C73F5B}" type="pres">
      <dgm:prSet presAssocID="{76F0C589-98A8-4615-9B9A-F57C2EF25BA7}" presName="spacer" presStyleCnt="0"/>
      <dgm:spPr/>
    </dgm:pt>
    <dgm:pt modelId="{B7581560-E770-4D5C-822A-E96D30B646F9}" type="pres">
      <dgm:prSet presAssocID="{B3024876-C811-4681-914B-6E7B44EC68C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BF116C6-DF68-4604-B1E7-9FCB602B0DE0}" type="pres">
      <dgm:prSet presAssocID="{1C96CA4B-A1CF-4F9F-9722-DF3654C4B52A}" presName="spacer" presStyleCnt="0"/>
      <dgm:spPr/>
    </dgm:pt>
    <dgm:pt modelId="{D545FC51-9974-412C-8E1E-2C1E2021E673}" type="pres">
      <dgm:prSet presAssocID="{1F9188DB-7846-43F7-BF96-C2F97E3F3AF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52BF343-5AAC-4BF3-83EA-4EA36B999BDC}" type="pres">
      <dgm:prSet presAssocID="{11235205-8A7E-4446-AC0B-BA078FD5A40E}" presName="spacer" presStyleCnt="0"/>
      <dgm:spPr/>
    </dgm:pt>
    <dgm:pt modelId="{56A5E6D2-4881-4619-8E9A-6683F8FC2A0C}" type="pres">
      <dgm:prSet presAssocID="{75E07D3C-459C-420D-BE05-67D1BA6E9C8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0F8263D-5528-4F76-9DD1-C26F51913B09}" type="pres">
      <dgm:prSet presAssocID="{A229BA32-8D5E-43DD-B78C-541CAC907D37}" presName="spacer" presStyleCnt="0"/>
      <dgm:spPr/>
    </dgm:pt>
    <dgm:pt modelId="{E29971C3-A238-4AC4-A8D9-DBE6F3FCF884}" type="pres">
      <dgm:prSet presAssocID="{15014536-CD04-476C-9397-A8107ECE880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4A84B84-BE64-48E8-8E1D-FDBB41B80174}" type="pres">
      <dgm:prSet presAssocID="{15014536-CD04-476C-9397-A8107ECE880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0DEDC15-6D9A-424A-8E12-91964EFAFCCF}" type="presOf" srcId="{B3024876-C811-4681-914B-6E7B44EC68CE}" destId="{B7581560-E770-4D5C-822A-E96D30B646F9}" srcOrd="0" destOrd="0" presId="urn:microsoft.com/office/officeart/2005/8/layout/vList2"/>
    <dgm:cxn modelId="{26693717-F44A-4B4E-9445-4F5512B2B6C9}" type="presOf" srcId="{908DD009-A9DA-4BA8-AC8E-B78F4D76DEDE}" destId="{A4A84B84-BE64-48E8-8E1D-FDBB41B80174}" srcOrd="0" destOrd="0" presId="urn:microsoft.com/office/officeart/2005/8/layout/vList2"/>
    <dgm:cxn modelId="{830A5B30-1A3B-42F9-84FF-329C98E52357}" srcId="{C3386203-BDC5-4445-9F32-2CF02D3A2548}" destId="{75E07D3C-459C-420D-BE05-67D1BA6E9C88}" srcOrd="3" destOrd="0" parTransId="{879BF224-8FB9-475A-A35A-880800EAF43A}" sibTransId="{A229BA32-8D5E-43DD-B78C-541CAC907D37}"/>
    <dgm:cxn modelId="{333BFD35-57D7-4C68-AE77-91F3E534366D}" srcId="{15014536-CD04-476C-9397-A8107ECE880C}" destId="{EC8DF74A-665F-4EEE-A774-A5D80A7DE6CD}" srcOrd="2" destOrd="0" parTransId="{3AC7F327-7116-48C1-B53E-9CAD2DE77AC5}" sibTransId="{5CFFB040-7C9D-4AC6-AD2D-B5831D1168BF}"/>
    <dgm:cxn modelId="{6034C53A-2C28-439D-A243-44B142703E52}" type="presOf" srcId="{EC8DF74A-665F-4EEE-A774-A5D80A7DE6CD}" destId="{A4A84B84-BE64-48E8-8E1D-FDBB41B80174}" srcOrd="0" destOrd="2" presId="urn:microsoft.com/office/officeart/2005/8/layout/vList2"/>
    <dgm:cxn modelId="{A7D0553B-4D4B-4F3B-8BC9-70C3E210C376}" type="presOf" srcId="{C3386203-BDC5-4445-9F32-2CF02D3A2548}" destId="{636268C3-C0F0-42C3-B48B-C707CAFEDCCF}" srcOrd="0" destOrd="0" presId="urn:microsoft.com/office/officeart/2005/8/layout/vList2"/>
    <dgm:cxn modelId="{3C5AF947-6B29-4801-A02A-490FE857DC61}" type="presOf" srcId="{6C8B2FED-6053-49F8-BA12-3A6CF1C58357}" destId="{A4A84B84-BE64-48E8-8E1D-FDBB41B80174}" srcOrd="0" destOrd="1" presId="urn:microsoft.com/office/officeart/2005/8/layout/vList2"/>
    <dgm:cxn modelId="{54EEDB57-3716-42C5-A2C8-8D7E4D9EAFD3}" type="presOf" srcId="{C9F20DC8-5D70-4D40-8F62-1AC6F84406B8}" destId="{F3AC8B5A-F70D-4A02-99CE-70E2410E7E51}" srcOrd="0" destOrd="0" presId="urn:microsoft.com/office/officeart/2005/8/layout/vList2"/>
    <dgm:cxn modelId="{0D91FA7B-B18F-4863-B598-C3C4FDCD487B}" srcId="{C3386203-BDC5-4445-9F32-2CF02D3A2548}" destId="{C9F20DC8-5D70-4D40-8F62-1AC6F84406B8}" srcOrd="0" destOrd="0" parTransId="{5CF87258-6039-498D-94B9-8A294485DD8B}" sibTransId="{76F0C589-98A8-4615-9B9A-F57C2EF25BA7}"/>
    <dgm:cxn modelId="{38457692-A035-41B8-85DB-1F4EB6FBE82B}" type="presOf" srcId="{75E07D3C-459C-420D-BE05-67D1BA6E9C88}" destId="{56A5E6D2-4881-4619-8E9A-6683F8FC2A0C}" srcOrd="0" destOrd="0" presId="urn:microsoft.com/office/officeart/2005/8/layout/vList2"/>
    <dgm:cxn modelId="{BEF74E9F-7EC4-48D4-B56C-560A7FC99172}" type="presOf" srcId="{1F9188DB-7846-43F7-BF96-C2F97E3F3AF5}" destId="{D545FC51-9974-412C-8E1E-2C1E2021E673}" srcOrd="0" destOrd="0" presId="urn:microsoft.com/office/officeart/2005/8/layout/vList2"/>
    <dgm:cxn modelId="{E2C407A0-26D1-4D4B-A00D-272F44C30291}" srcId="{15014536-CD04-476C-9397-A8107ECE880C}" destId="{6C8B2FED-6053-49F8-BA12-3A6CF1C58357}" srcOrd="1" destOrd="0" parTransId="{968041D9-15E9-423D-AC93-A30FAD35465C}" sibTransId="{1BDF23E7-7B26-431D-9A1E-BFA0D097F5E3}"/>
    <dgm:cxn modelId="{4A642EB9-9AA0-464F-81BA-A2DA92B3A3AA}" type="presOf" srcId="{15014536-CD04-476C-9397-A8107ECE880C}" destId="{E29971C3-A238-4AC4-A8D9-DBE6F3FCF884}" srcOrd="0" destOrd="0" presId="urn:microsoft.com/office/officeart/2005/8/layout/vList2"/>
    <dgm:cxn modelId="{829A94C0-F8F5-4C25-A213-165110A5B8FF}" srcId="{C3386203-BDC5-4445-9F32-2CF02D3A2548}" destId="{B3024876-C811-4681-914B-6E7B44EC68CE}" srcOrd="1" destOrd="0" parTransId="{92686731-24DA-4941-98EB-F97982734C1F}" sibTransId="{1C96CA4B-A1CF-4F9F-9722-DF3654C4B52A}"/>
    <dgm:cxn modelId="{23EAD5CA-E35E-4E0C-8CC4-543F64CA0E75}" srcId="{15014536-CD04-476C-9397-A8107ECE880C}" destId="{908DD009-A9DA-4BA8-AC8E-B78F4D76DEDE}" srcOrd="0" destOrd="0" parTransId="{7B710DFA-10E3-442B-A37E-C525D727E182}" sibTransId="{DFCB9B59-9DCD-4289-A369-2406DE1FECF1}"/>
    <dgm:cxn modelId="{682A4FED-A7EB-46E0-978C-DFBE1CF2685F}" srcId="{C3386203-BDC5-4445-9F32-2CF02D3A2548}" destId="{15014536-CD04-476C-9397-A8107ECE880C}" srcOrd="4" destOrd="0" parTransId="{A713972F-A32B-4425-9452-63995C67B0DA}" sibTransId="{36228396-6847-4367-9187-AEFF54F6FE9C}"/>
    <dgm:cxn modelId="{A4D8ECFB-BA74-4AEB-A584-4D97A78E9297}" srcId="{C3386203-BDC5-4445-9F32-2CF02D3A2548}" destId="{1F9188DB-7846-43F7-BF96-C2F97E3F3AF5}" srcOrd="2" destOrd="0" parTransId="{47A0FF03-5B64-409A-AED9-3EC0C61C1A60}" sibTransId="{11235205-8A7E-4446-AC0B-BA078FD5A40E}"/>
    <dgm:cxn modelId="{8DFB2866-9CF1-4E96-8E8D-17DC04F8356F}" type="presParOf" srcId="{636268C3-C0F0-42C3-B48B-C707CAFEDCCF}" destId="{F3AC8B5A-F70D-4A02-99CE-70E2410E7E51}" srcOrd="0" destOrd="0" presId="urn:microsoft.com/office/officeart/2005/8/layout/vList2"/>
    <dgm:cxn modelId="{C6F5F393-ABA8-4542-BAF1-35407EE3242E}" type="presParOf" srcId="{636268C3-C0F0-42C3-B48B-C707CAFEDCCF}" destId="{8C39A83B-2484-4F9D-8FB4-B76D92C73F5B}" srcOrd="1" destOrd="0" presId="urn:microsoft.com/office/officeart/2005/8/layout/vList2"/>
    <dgm:cxn modelId="{9966F459-50C8-45B4-A2F4-C1EF244E2A29}" type="presParOf" srcId="{636268C3-C0F0-42C3-B48B-C707CAFEDCCF}" destId="{B7581560-E770-4D5C-822A-E96D30B646F9}" srcOrd="2" destOrd="0" presId="urn:microsoft.com/office/officeart/2005/8/layout/vList2"/>
    <dgm:cxn modelId="{E3056E62-A81A-4986-B0A4-054A7E349861}" type="presParOf" srcId="{636268C3-C0F0-42C3-B48B-C707CAFEDCCF}" destId="{2BF116C6-DF68-4604-B1E7-9FCB602B0DE0}" srcOrd="3" destOrd="0" presId="urn:microsoft.com/office/officeart/2005/8/layout/vList2"/>
    <dgm:cxn modelId="{3B8EAFA7-9C68-4B12-8B66-B37E0058CB56}" type="presParOf" srcId="{636268C3-C0F0-42C3-B48B-C707CAFEDCCF}" destId="{D545FC51-9974-412C-8E1E-2C1E2021E673}" srcOrd="4" destOrd="0" presId="urn:microsoft.com/office/officeart/2005/8/layout/vList2"/>
    <dgm:cxn modelId="{92942604-2025-4615-A821-0B53A9F41FEA}" type="presParOf" srcId="{636268C3-C0F0-42C3-B48B-C707CAFEDCCF}" destId="{952BF343-5AAC-4BF3-83EA-4EA36B999BDC}" srcOrd="5" destOrd="0" presId="urn:microsoft.com/office/officeart/2005/8/layout/vList2"/>
    <dgm:cxn modelId="{49319904-53A1-48EB-B368-0CED85A91A73}" type="presParOf" srcId="{636268C3-C0F0-42C3-B48B-C707CAFEDCCF}" destId="{56A5E6D2-4881-4619-8E9A-6683F8FC2A0C}" srcOrd="6" destOrd="0" presId="urn:microsoft.com/office/officeart/2005/8/layout/vList2"/>
    <dgm:cxn modelId="{BE9D58B1-3123-4154-8B9F-380D38BF93A8}" type="presParOf" srcId="{636268C3-C0F0-42C3-B48B-C707CAFEDCCF}" destId="{40F8263D-5528-4F76-9DD1-C26F51913B09}" srcOrd="7" destOrd="0" presId="urn:microsoft.com/office/officeart/2005/8/layout/vList2"/>
    <dgm:cxn modelId="{0BB1757E-0851-4667-8F56-594D05255DEE}" type="presParOf" srcId="{636268C3-C0F0-42C3-B48B-C707CAFEDCCF}" destId="{E29971C3-A238-4AC4-A8D9-DBE6F3FCF884}" srcOrd="8" destOrd="0" presId="urn:microsoft.com/office/officeart/2005/8/layout/vList2"/>
    <dgm:cxn modelId="{8F183530-3868-49DB-A2C8-844A58943267}" type="presParOf" srcId="{636268C3-C0F0-42C3-B48B-C707CAFEDCCF}" destId="{A4A84B84-BE64-48E8-8E1D-FDBB41B80174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3AB45-6D0D-458C-B2C1-FB497AB5A5A6}">
      <dsp:nvSpPr>
        <dsp:cNvPr id="0" name=""/>
        <dsp:cNvSpPr/>
      </dsp:nvSpPr>
      <dsp:spPr>
        <a:xfrm>
          <a:off x="0" y="2759444"/>
          <a:ext cx="1728509" cy="1810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932" tIns="113792" rIns="12293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Content:</a:t>
          </a:r>
          <a:endParaRPr lang="en-US" sz="1600" kern="1200"/>
        </a:p>
      </dsp:txBody>
      <dsp:txXfrm>
        <a:off x="0" y="2759444"/>
        <a:ext cx="1728509" cy="1810494"/>
      </dsp:txXfrm>
    </dsp:sp>
    <dsp:sp modelId="{E194EAB1-40A6-478B-922B-816F98863CFD}">
      <dsp:nvSpPr>
        <dsp:cNvPr id="0" name=""/>
        <dsp:cNvSpPr/>
      </dsp:nvSpPr>
      <dsp:spPr>
        <a:xfrm>
          <a:off x="1728509" y="2759444"/>
          <a:ext cx="5185528" cy="18104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87" tIns="165100" rIns="105187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Easily switch between different algorithms (Potential Fields, Bug Algorithm, etc.)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Maintain clean, modular, and testable code.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Follow best software engineering practices: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Single Responsibility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Open/Closed Principle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Dependency Inversion</a:t>
          </a:r>
        </a:p>
      </dsp:txBody>
      <dsp:txXfrm>
        <a:off x="1728509" y="2759444"/>
        <a:ext cx="5185528" cy="1810494"/>
      </dsp:txXfrm>
    </dsp:sp>
    <dsp:sp modelId="{49183D00-20EE-4B7D-9AA9-F66CDE714FFF}">
      <dsp:nvSpPr>
        <dsp:cNvPr id="0" name=""/>
        <dsp:cNvSpPr/>
      </dsp:nvSpPr>
      <dsp:spPr>
        <a:xfrm rot="10800000">
          <a:off x="0" y="2061"/>
          <a:ext cx="1728509" cy="180995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932" tIns="113792" rIns="12293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Title:</a:t>
          </a:r>
          <a:r>
            <a:rPr lang="en-US" sz="1600" kern="1200"/>
            <a:t> Why Use Strategy Pattern &amp; SOLID Principles?</a:t>
          </a:r>
        </a:p>
      </dsp:txBody>
      <dsp:txXfrm rot="10800000">
        <a:off x="0" y="2061"/>
        <a:ext cx="1728509" cy="1176051"/>
      </dsp:txXfrm>
    </dsp:sp>
    <dsp:sp modelId="{1525BC6C-0CA3-45FA-A170-2F2F7AF8CF22}">
      <dsp:nvSpPr>
        <dsp:cNvPr id="0" name=""/>
        <dsp:cNvSpPr/>
      </dsp:nvSpPr>
      <dsp:spPr>
        <a:xfrm rot="10800000">
          <a:off x="0" y="2061"/>
          <a:ext cx="1728509" cy="278453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932" tIns="113792" rIns="12293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Title:</a:t>
          </a:r>
          <a:r>
            <a:rPr lang="en-US" sz="1600" kern="1200"/>
            <a:t> Why Use Strategy Pattern &amp; SOLID Principles?</a:t>
          </a:r>
        </a:p>
      </dsp:txBody>
      <dsp:txXfrm rot="10800000">
        <a:off x="0" y="2061"/>
        <a:ext cx="1728509" cy="1176051"/>
      </dsp:txXfrm>
    </dsp:sp>
    <dsp:sp modelId="{B965F0AF-3164-40A3-8D58-2A2A2756EB25}">
      <dsp:nvSpPr>
        <dsp:cNvPr id="0" name=""/>
        <dsp:cNvSpPr/>
      </dsp:nvSpPr>
      <dsp:spPr>
        <a:xfrm>
          <a:off x="1728509" y="2061"/>
          <a:ext cx="5185528" cy="18099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C99D1-F36F-4CE9-9B04-503894D3AC7C}">
      <dsp:nvSpPr>
        <dsp:cNvPr id="0" name=""/>
        <dsp:cNvSpPr/>
      </dsp:nvSpPr>
      <dsp:spPr>
        <a:xfrm rot="5400000">
          <a:off x="2872745" y="73507"/>
          <a:ext cx="3657600" cy="4424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Interface: ObstacleAvoidanceStrategy with method compute_velocity(sensor_data)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Concrete strategies: PotentialFieldsStrategy, BugAlgorithmStrategy, etc.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Context: RobotController uses a strategy object.</a:t>
          </a:r>
        </a:p>
      </dsp:txBody>
      <dsp:txXfrm rot="-5400000">
        <a:off x="2489054" y="635748"/>
        <a:ext cx="4246435" cy="3300502"/>
      </dsp:txXfrm>
    </dsp:sp>
    <dsp:sp modelId="{2ADED1C3-5B99-4031-AA70-3F2D722C2207}">
      <dsp:nvSpPr>
        <dsp:cNvPr id="0" name=""/>
        <dsp:cNvSpPr/>
      </dsp:nvSpPr>
      <dsp:spPr>
        <a:xfrm>
          <a:off x="0" y="0"/>
          <a:ext cx="2489053" cy="4572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Strategy Pattern StructureContent (diagram or bullet points):</a:t>
          </a:r>
        </a:p>
      </dsp:txBody>
      <dsp:txXfrm>
        <a:off x="121506" y="121506"/>
        <a:ext cx="2246041" cy="4328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7C86A-3552-414F-AF55-2087A134BD8C}">
      <dsp:nvSpPr>
        <dsp:cNvPr id="0" name=""/>
        <dsp:cNvSpPr/>
      </dsp:nvSpPr>
      <dsp:spPr>
        <a:xfrm>
          <a:off x="0" y="26368"/>
          <a:ext cx="6949440" cy="1829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Project Implementation DetailsContent:</a:t>
          </a:r>
        </a:p>
      </dsp:txBody>
      <dsp:txXfrm>
        <a:off x="89327" y="115695"/>
        <a:ext cx="6770786" cy="1651226"/>
      </dsp:txXfrm>
    </dsp:sp>
    <dsp:sp modelId="{DE2E337D-16C5-4C11-AED1-F009BF80572F}">
      <dsp:nvSpPr>
        <dsp:cNvPr id="0" name=""/>
        <dsp:cNvSpPr/>
      </dsp:nvSpPr>
      <dsp:spPr>
        <a:xfrm>
          <a:off x="0" y="1856249"/>
          <a:ext cx="6949440" cy="3904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58420" rIns="327152" bIns="584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/>
            <a:t>ROS2 package structure: modular src/ folder.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/>
            <a:t>Use of Python and ROS2 nodes for sensor data and command publishing.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/>
            <a:t>Ability to switch strategies via ROS2 parameters or config.</a:t>
          </a:r>
        </a:p>
      </dsp:txBody>
      <dsp:txXfrm>
        <a:off x="0" y="1856249"/>
        <a:ext cx="6949440" cy="39040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C8B5A-F70D-4A02-99CE-70E2410E7E51}">
      <dsp:nvSpPr>
        <dsp:cNvPr id="0" name=""/>
        <dsp:cNvSpPr/>
      </dsp:nvSpPr>
      <dsp:spPr>
        <a:xfrm>
          <a:off x="0" y="882"/>
          <a:ext cx="6949440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Results and Next Steps</a:t>
          </a:r>
        </a:p>
      </dsp:txBody>
      <dsp:txXfrm>
        <a:off x="44828" y="45710"/>
        <a:ext cx="6859784" cy="828647"/>
      </dsp:txXfrm>
    </dsp:sp>
    <dsp:sp modelId="{B7581560-E770-4D5C-822A-E96D30B646F9}">
      <dsp:nvSpPr>
        <dsp:cNvPr id="0" name=""/>
        <dsp:cNvSpPr/>
      </dsp:nvSpPr>
      <dsp:spPr>
        <a:xfrm>
          <a:off x="0" y="985425"/>
          <a:ext cx="6949440" cy="918303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Content:</a:t>
          </a:r>
          <a:endParaRPr lang="en-US" sz="2300" kern="1200"/>
        </a:p>
      </dsp:txBody>
      <dsp:txXfrm>
        <a:off x="44828" y="1030253"/>
        <a:ext cx="6859784" cy="828647"/>
      </dsp:txXfrm>
    </dsp:sp>
    <dsp:sp modelId="{D545FC51-9974-412C-8E1E-2C1E2021E673}">
      <dsp:nvSpPr>
        <dsp:cNvPr id="0" name=""/>
        <dsp:cNvSpPr/>
      </dsp:nvSpPr>
      <dsp:spPr>
        <a:xfrm>
          <a:off x="0" y="1969969"/>
          <a:ext cx="6949440" cy="918303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Successfully switched between algorithms in simulation.</a:t>
          </a:r>
        </a:p>
      </dsp:txBody>
      <dsp:txXfrm>
        <a:off x="44828" y="2014797"/>
        <a:ext cx="6859784" cy="828647"/>
      </dsp:txXfrm>
    </dsp:sp>
    <dsp:sp modelId="{56A5E6D2-4881-4619-8E9A-6683F8FC2A0C}">
      <dsp:nvSpPr>
        <dsp:cNvPr id="0" name=""/>
        <dsp:cNvSpPr/>
      </dsp:nvSpPr>
      <dsp:spPr>
        <a:xfrm>
          <a:off x="0" y="2954513"/>
          <a:ext cx="6949440" cy="918303"/>
        </a:xfrm>
        <a:prstGeom prst="round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Smooth obstacle avoidance demonstrated with lidar input.</a:t>
          </a:r>
        </a:p>
      </dsp:txBody>
      <dsp:txXfrm>
        <a:off x="44828" y="2999341"/>
        <a:ext cx="6859784" cy="828647"/>
      </dsp:txXfrm>
    </dsp:sp>
    <dsp:sp modelId="{E29971C3-A238-4AC4-A8D9-DBE6F3FCF884}">
      <dsp:nvSpPr>
        <dsp:cNvPr id="0" name=""/>
        <dsp:cNvSpPr/>
      </dsp:nvSpPr>
      <dsp:spPr>
        <a:xfrm>
          <a:off x="0" y="3939057"/>
          <a:ext cx="6949440" cy="918303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Future plans:</a:t>
          </a:r>
        </a:p>
      </dsp:txBody>
      <dsp:txXfrm>
        <a:off x="44828" y="3983885"/>
        <a:ext cx="6859784" cy="828647"/>
      </dsp:txXfrm>
    </dsp:sp>
    <dsp:sp modelId="{A4A84B84-BE64-48E8-8E1D-FDBB41B80174}">
      <dsp:nvSpPr>
        <dsp:cNvPr id="0" name=""/>
        <dsp:cNvSpPr/>
      </dsp:nvSpPr>
      <dsp:spPr>
        <a:xfrm>
          <a:off x="0" y="4857360"/>
          <a:ext cx="694944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Add more strategies (VFH, Dynamic Window Approach).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Integrate real robot testing.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Enhance modularity with plugin-based architecture.</a:t>
          </a:r>
        </a:p>
      </dsp:txBody>
      <dsp:txXfrm>
        <a:off x="0" y="4857360"/>
        <a:ext cx="6949440" cy="928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6C3BC-93DF-D529-B06E-9D2AB0ED3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1F0756-A034-4817-937F-E837FB628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611AE8-BEF6-B415-7A7E-41864872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1DF50A-4632-7262-ECD1-C8779CBE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48B70-5B89-78D7-D39C-79C11033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5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09DDE-AB82-9981-748D-34A642C6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D4274F-1AF9-7ABC-E835-72C81FDD6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17CC2-AFFC-4AF5-4B3D-934F3110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DB0C1-2822-DD9D-3034-A8154F04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240711-7379-DF96-B8E3-92EF7549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6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6890A3-4DE4-40C1-6245-36844B9FC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3BD9BE-ACAA-1BD3-3E91-576596B73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7AD6FA-7452-7E3E-0617-1AA58AC2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A4CBB0-1569-F31D-8B9B-528F487C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B98F7D-A247-8120-6A82-E48EA1AD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65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A0910-8256-E9A0-BA3C-0EDA6C96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3316F-E8EA-68D0-97B5-B51E99950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7CFB50-5B2C-3621-DD27-4F47A96E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11CC31-8FD3-4CC4-77F8-659D8965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EE4126-3360-E05E-1757-BC92A696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7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1CDE57-FF90-7ED6-BBBA-719E3CFA1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47825E-0609-DF07-8B9E-FC8140D06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EAA94C-3EEB-5BBF-2810-4AB3A03A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C50F0A-2003-BB38-89FF-10531204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1E2E15-95BE-0985-10BE-D798C641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5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64678-936E-F69A-56B1-9FAEF50F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D1D091-72D4-1EF9-B387-AA700A3A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27C1ED-DD50-4C8B-ACE2-6750E686B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0D41C2-D533-FCA0-B620-2DD99037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F89395-14C4-D9B4-0013-506A0D96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92F4A1-DD9D-5A74-CC4E-D6D75137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D0A0CD-381F-4D38-BAB9-7AFB664CA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AAFEAD-2CD3-67A4-F1FE-BDF4B9EAA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555D2C-7CF9-1916-78AB-982680109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A315C2-09D6-6816-788A-BE2D0D407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E49B00-615E-A4CB-70E1-18084F5A07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977F44-6411-11D2-39EC-68FC1109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001E358-CD69-59FD-99A4-573AA2E4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433ACC6-A093-3755-767F-DC16BD6B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9D7AC-35C7-8737-B734-46D45E82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37148E-4A81-9318-EBCE-9F6FCFDE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2589B6E-8B31-0716-34AE-1B2644CC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3383BA-48F4-2B64-D8D9-E0B7A8DA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5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A10C91-8012-23BD-EAED-BB60F8C0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5798EA-4D44-25AE-30BD-23C6DC7A2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584DF6-C71F-1771-5CE2-E9631887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4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A0943-DAF5-B275-0A8A-01DE3570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87F0E1-2CD7-980F-E069-9AAD86350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977996-FC06-5B45-1F71-B4950F7F9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CDA263-3B3E-9033-6C50-97705930A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063423-AE4C-E985-B194-13111A38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5EA7FE-B9B0-308F-3905-28243656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CC61A-E35B-6898-32D3-8D3F9019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14C6B5-5E2C-44B9-8CC2-6DCB08D2C2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37096D-2378-58B5-72D9-B37601642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926550-A6F8-E2ED-2DE1-F90A0FDA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1F26E8-C207-3C50-75EA-FDC76280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682735-6F72-CD7F-0DE9-1C6A8424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9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23DC0-BA72-B7AB-3BEC-446B83B6B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B72283-3BFF-FDEA-6081-0AFFE173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9D733F-B3CB-B423-FF7B-3A0B5060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3D1456-7629-4B6E-964C-44D55BD898D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36254B-B9B7-448E-0430-5BF92DD40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1DCD4F-6655-2583-D1E1-5667DB145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D2B786-34D9-4308-9775-3C9DD746B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9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Видео 4" descr="Части 3D-компьютера">
            <a:extLst>
              <a:ext uri="{FF2B5EF4-FFF2-40B4-BE49-F238E27FC236}">
                <a16:creationId xmlns:a16="http://schemas.microsoft.com/office/drawing/2014/main" id="{730538C2-980C-D3EE-33C8-558E45C890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FC35E-F395-4690-2F39-B1C540946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robot guards itself against collisions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34B218-8F28-B56B-70EC-B82440E43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Gouda Ahmed Ashraf 465672</a:t>
            </a:r>
          </a:p>
          <a:p>
            <a:r>
              <a:rPr lang="en-US" dirty="0">
                <a:solidFill>
                  <a:srgbClr val="FFFFFF"/>
                </a:solidFill>
              </a:rPr>
              <a:t>Professor </a:t>
            </a:r>
            <a:r>
              <a:rPr lang="en-US" dirty="0" err="1">
                <a:solidFill>
                  <a:srgbClr val="FFFFFF"/>
                </a:solidFill>
              </a:rPr>
              <a:t>Kirilll</a:t>
            </a:r>
            <a:r>
              <a:rPr lang="en-US" dirty="0">
                <a:solidFill>
                  <a:srgbClr val="FFFFFF"/>
                </a:solidFill>
              </a:rPr>
              <a:t> Artemov</a:t>
            </a:r>
          </a:p>
        </p:txBody>
      </p:sp>
    </p:spTree>
    <p:extLst>
      <p:ext uri="{BB962C8B-B14F-4D97-AF65-F5344CB8AC3E}">
        <p14:creationId xmlns:p14="http://schemas.microsoft.com/office/powerpoint/2010/main" val="167588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84502-801D-EA19-9634-13CA351E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F65DF0-B339-CE1F-C5DF-126ED7AC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en-US" sz="1800" b="1"/>
              <a:t>Title:</a:t>
            </a:r>
            <a:r>
              <a:rPr lang="en-US" sz="1800"/>
              <a:t> ROS2 Differential Drive Robot: Obstacle Avoidance using Strategy Pattern</a:t>
            </a:r>
          </a:p>
          <a:p>
            <a:r>
              <a:rPr lang="en-US" sz="1800" b="1"/>
              <a:t>Content:</a:t>
            </a:r>
            <a:endParaRPr lang="en-US" sz="1800"/>
          </a:p>
          <a:p>
            <a:pPr marL="571500" indent="-571500">
              <a:buFont typeface="+mj-lt"/>
              <a:buAutoNum type="romanUcPeriod"/>
            </a:pPr>
            <a:r>
              <a:rPr lang="en-US" sz="1800"/>
              <a:t>Brief project goal: Implement obstacle avoidance for a differential drive robot with lidar in ROS2.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1800"/>
              <a:t>Key challenge: Flexibly switch between multiple obstacle avoidance algorithms.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1800"/>
              <a:t>Main tools: Python, ROS2, Strategy Design Pattern, SOLID principles.</a:t>
            </a:r>
          </a:p>
          <a:p>
            <a:endParaRPr lang="en-US" sz="1800"/>
          </a:p>
        </p:txBody>
      </p:sp>
      <p:pic>
        <p:nvPicPr>
          <p:cNvPr id="5" name="Picture 4" descr="Кубы, которые подключены с красным линиями">
            <a:extLst>
              <a:ext uri="{FF2B5EF4-FFF2-40B4-BE49-F238E27FC236}">
                <a16:creationId xmlns:a16="http://schemas.microsoft.com/office/drawing/2014/main" id="{ECF9322C-CCFA-987A-821B-ED5E5E67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08" r="17078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7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298112-E571-A160-E3B0-4FC5E3D1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69A604-C23E-3641-2BBF-49CCD827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252010"/>
            <a:ext cx="3494315" cy="4572000"/>
          </a:xfrm>
        </p:spPr>
        <p:txBody>
          <a:bodyPr anchor="t">
            <a:normAutofit/>
          </a:bodyPr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C5F5EB6F-0744-B309-59F2-CBBC242F0B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127434"/>
              </p:ext>
            </p:extLst>
          </p:nvPr>
        </p:nvGraphicFramePr>
        <p:xfrm>
          <a:off x="4643648" y="1252010"/>
          <a:ext cx="6914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336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298112-E571-A160-E3B0-4FC5E3D1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6AE067-CF0C-77DC-B84E-E4F6338A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252010"/>
            <a:ext cx="3494315" cy="4572000"/>
          </a:xfrm>
        </p:spPr>
        <p:txBody>
          <a:bodyPr anchor="t">
            <a:normAutofit/>
          </a:bodyPr>
          <a:lstStyle/>
          <a:p>
            <a:r>
              <a:rPr lang="en-US" b="1" dirty="0"/>
              <a:t>Design: Strategy Pattern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21DF7DD2-8F12-4827-346C-AB1082A65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245322"/>
              </p:ext>
            </p:extLst>
          </p:nvPr>
        </p:nvGraphicFramePr>
        <p:xfrm>
          <a:off x="4643648" y="1252010"/>
          <a:ext cx="6914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508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D44C8C-5BA7-2723-0281-72A3CDF24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33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7BE16-9521-D3E5-D36D-99627F111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Image from the code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3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13D48-DF0D-CF61-0239-DF59FBDB0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3700" b="1"/>
              <a:t>Implementation Highlights</a:t>
            </a:r>
            <a:endParaRPr lang="en-US" sz="370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AC088FFD-3A8D-08FC-1F85-EDCA9788E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1039430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553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B5344-0383-4033-0FC0-20280E109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Results &amp; Future Work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5B99E5FB-7376-BA98-9D46-E0BF743D1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46916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10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999DC-81B7-64D9-FB69-9E53FB3A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394" y="1585762"/>
            <a:ext cx="3788767" cy="2811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Thanks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87011C-577D-9E25-9418-B8B67A0F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395" y="4524046"/>
            <a:ext cx="3614857" cy="13199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We are happy to answer any question?</a:t>
            </a:r>
          </a:p>
        </p:txBody>
      </p:sp>
      <p:pic>
        <p:nvPicPr>
          <p:cNvPr id="5" name="Picture 4" descr="Желтый вопросительный знак">
            <a:extLst>
              <a:ext uri="{FF2B5EF4-FFF2-40B4-BE49-F238E27FC236}">
                <a16:creationId xmlns:a16="http://schemas.microsoft.com/office/drawing/2014/main" id="{F41B9535-ED99-B22E-2B59-4E53086A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45" r="296"/>
          <a:stretch>
            <a:fillRect/>
          </a:stretch>
        </p:blipFill>
        <p:spPr>
          <a:xfrm>
            <a:off x="2" y="10"/>
            <a:ext cx="73677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265</Words>
  <Application>Microsoft Office PowerPoint</Application>
  <PresentationFormat>Широкоэкранный</PresentationFormat>
  <Paragraphs>40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Тема Office</vt:lpstr>
      <vt:lpstr>The robot guards itself against collisions</vt:lpstr>
      <vt:lpstr>Project Overview</vt:lpstr>
      <vt:lpstr>Motivation</vt:lpstr>
      <vt:lpstr>Design: Strategy Pattern </vt:lpstr>
      <vt:lpstr>Image from the code</vt:lpstr>
      <vt:lpstr>Implementation Highlights</vt:lpstr>
      <vt:lpstr>Results &amp; Future Work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Ashraf</dc:creator>
  <cp:lastModifiedBy>Ahmed Ashraf</cp:lastModifiedBy>
  <cp:revision>1</cp:revision>
  <dcterms:created xsi:type="dcterms:W3CDTF">2025-06-30T03:15:05Z</dcterms:created>
  <dcterms:modified xsi:type="dcterms:W3CDTF">2025-06-30T03:26:08Z</dcterms:modified>
</cp:coreProperties>
</file>